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59" r:id="rId3"/>
    <p:sldId id="270" r:id="rId4"/>
    <p:sldId id="260" r:id="rId5"/>
    <p:sldId id="261" r:id="rId6"/>
    <p:sldId id="264" r:id="rId7"/>
    <p:sldId id="265" r:id="rId8"/>
    <p:sldId id="267" r:id="rId9"/>
    <p:sldId id="266" r:id="rId10"/>
    <p:sldId id="268" r:id="rId11"/>
    <p:sldId id="269" r:id="rId12"/>
    <p:sldId id="272" r:id="rId13"/>
    <p:sldId id="273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5441" autoAdjust="0"/>
    <p:restoredTop sz="86380" autoAdjust="0"/>
  </p:normalViewPr>
  <p:slideViewPr>
    <p:cSldViewPr>
      <p:cViewPr varScale="1">
        <p:scale>
          <a:sx n="60" d="100"/>
          <a:sy n="60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AEC12-D291-4B72-A3B1-287FB100866B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A600-91E0-4556-BD05-BDF531F9CF0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428097" y="2967335"/>
            <a:ext cx="228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النص هنا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1214422"/>
            <a:ext cx="89297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Identification of some species of  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Enterobacteriaceae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IQ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3978"/>
            <a:ext cx="8286808" cy="23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8358246" cy="40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840048" cy="309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286148" cy="413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2892" y="428604"/>
            <a:ext cx="3870744" cy="9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56" y="214290"/>
            <a:ext cx="9101322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othBoth are lactose fermentersare lactose fermentersBothBoth Salmonella sp. &amp; ProteusSalmonella sp. &amp; Proteus product H2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689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6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9214549" cy="224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ninoculated plate Lactose non feremtersSalmonella, Shigella,ProteusLactose feremtersE. coli, CitrobacterKlebsiella, Ent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853" y="-1"/>
            <a:ext cx="9238853" cy="6936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043" y="357165"/>
            <a:ext cx="8466237" cy="187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58905"/>
            <a:ext cx="9144000" cy="14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28806" cy="52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97859"/>
            <a:ext cx="8001056" cy="576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3501"/>
            <a:ext cx="6861808" cy="18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1"/>
            <a:ext cx="8839197" cy="41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689766" cy="99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37124"/>
            <a:ext cx="9144000" cy="8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15" y="2829379"/>
            <a:ext cx="8465527" cy="410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8</Words>
  <Application>Microsoft Office PowerPoint</Application>
  <PresentationFormat>عرض على الشاشة (3:4)‏</PresentationFormat>
  <Paragraphs>2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22</cp:revision>
  <dcterms:created xsi:type="dcterms:W3CDTF">2018-03-31T11:50:00Z</dcterms:created>
  <dcterms:modified xsi:type="dcterms:W3CDTF">2018-04-01T04:51:32Z</dcterms:modified>
</cp:coreProperties>
</file>